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D2C7B-7D3D-4204-994B-ABA611F9BD74}" type="datetimeFigureOut">
              <a:rPr lang="zh-CN" altLang="en-US" smtClean="0"/>
              <a:t>2011/11/22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D2F54-D29B-4BA5-BF0B-E56C35546E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43000" y="1399032"/>
            <a:ext cx="3346704" cy="5183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7302" y="114616"/>
            <a:ext cx="3346704" cy="639762"/>
          </a:xfrm>
        </p:spPr>
        <p:txBody>
          <a:bodyPr/>
          <a:lstStyle/>
          <a:p>
            <a:r>
              <a:rPr lang="en-US" altLang="zh-CN" sz="2800" dirty="0" smtClean="0">
                <a:solidFill>
                  <a:srgbClr val="4E67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INTERPRETIVISIM</a:t>
            </a:r>
            <a:endParaRPr lang="en-US" sz="2800" dirty="0">
              <a:solidFill>
                <a:srgbClr val="4E67C8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 rot="10800000" flipV="1">
            <a:off x="443336" y="114617"/>
            <a:ext cx="3504302" cy="594043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POSITIVISM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>
            <a:off x="0" y="754378"/>
            <a:ext cx="4503151" cy="58900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en-C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616068" y="998922"/>
            <a:ext cx="2716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REALITY?</a:t>
            </a:r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980" y="1399032"/>
            <a:ext cx="42000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Reality is meaningless, independent from human feelings, ideas, perceptions.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</a:pPr>
            <a:r>
              <a:rPr lang="en-CA" dirty="0" smtClean="0"/>
              <a:t>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Social phenomena are like physical objects.</a:t>
            </a:r>
          </a:p>
          <a:p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190645" y="3507301"/>
            <a:ext cx="314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KNOWLEDGE?</a:t>
            </a:r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645" y="3897308"/>
            <a:ext cx="44566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Knowledge is value-free, objective, measurable.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</a:pPr>
            <a:endParaRPr lang="en-CA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Knowledge can only be accessed through a scientific approach and validated by experimentation.</a:t>
            </a:r>
          </a:p>
          <a:p>
            <a:endParaRPr lang="en-CA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4647302" y="754378"/>
            <a:ext cx="4496698" cy="5890003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en-CA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44810" y="971172"/>
            <a:ext cx="2716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REALITY?</a:t>
            </a:r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7302" y="1399032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Reality is socially constructed, interpreted by individuals who are influenced by their culture, context, values.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</a:pPr>
            <a:endParaRPr lang="en-CA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There is not one absolute truth, but different truths and realities.</a:t>
            </a:r>
          </a:p>
          <a:p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5051433" y="3497198"/>
            <a:ext cx="3240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KNOWLEDGE?</a:t>
            </a:r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0" y="3907411"/>
            <a:ext cx="457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Knowledge is subjective, dependent on human minds, values, perceptions, and is related to the context.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</a:pPr>
            <a:endParaRPr lang="en-CA" dirty="0" smtClean="0"/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ü"/>
            </a:pPr>
            <a:r>
              <a:rPr lang="en-CA" dirty="0" smtClean="0"/>
              <a:t>There are different ways to access knowledge.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 txBox="1">
            <a:spLocks/>
          </p:cNvSpPr>
          <p:nvPr/>
        </p:nvSpPr>
        <p:spPr>
          <a:xfrm>
            <a:off x="616068" y="530046"/>
            <a:ext cx="3346704" cy="63976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balanced" dir="t">
              <a:rot lat="0" lon="0" rev="8700000"/>
            </a:lightRig>
          </a:scene3d>
          <a:sp3d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POSITIVISM</a:t>
            </a:r>
            <a:endParaRPr kumimoji="0" lang="en-CA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503151" y="530046"/>
            <a:ext cx="4640849" cy="63976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E67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INTERPRETIVISM</a:t>
            </a:r>
            <a:endParaRPr kumimoji="0" lang="en-CA" sz="4400" b="1" i="0" u="none" strike="noStrike" kern="1200" cap="none" spc="0" normalizeH="0" baseline="0" noProof="0" dirty="0">
              <a:ln>
                <a:noFill/>
              </a:ln>
              <a:solidFill>
                <a:srgbClr val="4E67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494" y="1177876"/>
            <a:ext cx="4503151" cy="56801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en-CA" sz="18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4567534" y="1177876"/>
            <a:ext cx="4576466" cy="5680125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en-CA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94468" y="1260541"/>
            <a:ext cx="4797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 OF RESEARCH</a:t>
            </a:r>
          </a:p>
          <a:p>
            <a:pPr algn="ctr"/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3" y="1648920"/>
            <a:ext cx="42000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0000"/>
              </a:buCl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Describing, predicting, explaining or controlling social phenomena.</a:t>
            </a:r>
          </a:p>
          <a:p>
            <a:pPr marL="342900" indent="-342900">
              <a:buClr>
                <a:srgbClr val="000000"/>
              </a:buClr>
            </a:pPr>
            <a:endParaRPr lang="en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Clr>
                <a:srgbClr val="000000"/>
              </a:buCl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Finding universals, laws of cause and effect, generalising, replicating findings.</a:t>
            </a:r>
          </a:p>
          <a:p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294468" y="3504652"/>
            <a:ext cx="5051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METHODS</a:t>
            </a:r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94" y="4109365"/>
            <a:ext cx="3966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Use of quantitative methods.</a:t>
            </a:r>
          </a:p>
          <a:p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94" y="4549889"/>
            <a:ext cx="4281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RESEARCHER </a:t>
            </a:r>
          </a:p>
          <a:p>
            <a:pPr algn="ctr"/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5257775"/>
            <a:ext cx="6270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Detached, independent, little </a:t>
            </a:r>
          </a:p>
          <a:p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interaction with participants.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03854" y="1260541"/>
            <a:ext cx="3899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 OF RESEARCH</a:t>
            </a:r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1689328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Understanding and making sense of 	social phenomena and their contexts.</a:t>
            </a:r>
          </a:p>
          <a:p>
            <a:pPr>
              <a:buClr>
                <a:srgbClr val="000000"/>
              </a:buClr>
              <a:buFont typeface="Wingdings" pitchFamily="2" charset="2"/>
              <a:buChar char="ü"/>
            </a:pPr>
            <a:endParaRPr lang="en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0000"/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Understanding the reality people 	experience.</a:t>
            </a:r>
          </a:p>
          <a:p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67857" y="3443654"/>
            <a:ext cx="5051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METHODS</a:t>
            </a:r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93894" y="4034434"/>
            <a:ext cx="4515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Different methods acceptable 	(qualitative methods).</a:t>
            </a:r>
          </a:p>
          <a:p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51433" y="4755696"/>
            <a:ext cx="3240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C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RESEARCHER </a:t>
            </a:r>
          </a:p>
          <a:p>
            <a:pPr algn="ctr"/>
            <a:endParaRPr lang="en-CA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0" y="5346915"/>
            <a:ext cx="457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Immersed in the natural settings, 	more interaction.</a:t>
            </a:r>
          </a:p>
          <a:p>
            <a:pPr>
              <a:buClr>
                <a:srgbClr val="000000"/>
              </a:buClr>
              <a:buFont typeface="Wingdings" pitchFamily="2" charset="2"/>
              <a:buChar char="ü"/>
            </a:pPr>
            <a:endParaRPr lang="en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0000"/>
              </a:buClr>
              <a:buFont typeface="Wingdings" pitchFamily="2" charset="2"/>
              <a:buChar char="ü"/>
            </a:pP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Research is interpreted through the 	subjective views of the researcher.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</dc:creator>
  <cp:lastModifiedBy>shan</cp:lastModifiedBy>
  <cp:revision>1</cp:revision>
  <dcterms:created xsi:type="dcterms:W3CDTF">2011-11-22T08:40:18Z</dcterms:created>
  <dcterms:modified xsi:type="dcterms:W3CDTF">2011-11-22T08:41:14Z</dcterms:modified>
</cp:coreProperties>
</file>